
<file path=[Content_Types].xml><?xml version="1.0" encoding="utf-8"?>
<Types xmlns="http://schemas.openxmlformats.org/package/2006/content-types">
  <Default Extension="avif" ContentType="image/av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2" r:id="rId8"/>
    <p:sldId id="264" r:id="rId9"/>
    <p:sldId id="265" r:id="rId10"/>
    <p:sldId id="25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ath Ponnoji" initials="BP" lastIdx="1" clrIdx="0">
    <p:extLst>
      <p:ext uri="{19B8F6BF-5375-455C-9EA6-DF929625EA0E}">
        <p15:presenceInfo xmlns:p15="http://schemas.microsoft.com/office/powerpoint/2012/main" userId="21437b477cfabab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94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3-06T18:18:52.513" idx="1">
    <p:pos x="10" y="10"/>
    <p:text/>
    <p:extLst>
      <p:ext uri="{C676402C-5697-4E1C-873F-D02D1690AC5C}">
        <p15:threadingInfo xmlns:p15="http://schemas.microsoft.com/office/powerpoint/2012/main" timeZoneBias="-33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0073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2728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422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875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3073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6304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075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242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889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7280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635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9415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481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380784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9035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395474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2347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62ED2A2-8521-424C-92B4-B5D5F3A3EE34}" type="datetimeFigureOut">
              <a:rPr lang="en-IN" smtClean="0"/>
              <a:t>25-06-2025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FADF3-BF71-4394-8E0D-AB21AD05428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705401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10.avif"/><Relationship Id="rId7" Type="http://schemas.openxmlformats.org/officeDocument/2006/relationships/image" Target="../media/image1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ixabay.com/en/question-mark-faq-answer-guide-160071/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6D732-534B-B8B7-A04B-DD8812DE3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3159" y="1675109"/>
            <a:ext cx="8825658" cy="3329581"/>
          </a:xfrm>
        </p:spPr>
        <p:txBody>
          <a:bodyPr>
            <a:normAutofit fontScale="90000"/>
          </a:bodyPr>
          <a:lstStyle/>
          <a:p>
            <a:r>
              <a:rPr lang="en-US" sz="9600" dirty="0">
                <a:latin typeface="Algerian" panose="04020705040A02060702" pitchFamily="82" charset="0"/>
              </a:rPr>
              <a:t>WHY </a:t>
            </a:r>
            <a:br>
              <a:rPr lang="en-US" sz="9600" dirty="0">
                <a:latin typeface="Algerian" panose="04020705040A02060702" pitchFamily="82" charset="0"/>
              </a:rPr>
            </a:br>
            <a:r>
              <a:rPr lang="en-US" sz="9600" dirty="0">
                <a:latin typeface="Algerian" panose="04020705040A02060702" pitchFamily="82" charset="0"/>
              </a:rPr>
              <a:t>Cep IS IMPORTANT? </a:t>
            </a:r>
            <a:endParaRPr lang="en-IN" sz="9600" dirty="0">
              <a:latin typeface="Algerian" panose="04020705040A02060702" pitchFamily="8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54EA6E-7C0A-65A5-6938-B6E96F9B1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48" y="965992"/>
            <a:ext cx="3483377" cy="403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61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A0CEC-BADF-8465-DF49-1347194B1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964" y="2540670"/>
            <a:ext cx="7501845" cy="1455112"/>
          </a:xfrm>
        </p:spPr>
        <p:txBody>
          <a:bodyPr/>
          <a:lstStyle/>
          <a:p>
            <a:r>
              <a:rPr lang="en-US" sz="4800" dirty="0"/>
              <a:t> </a:t>
            </a:r>
            <a:r>
              <a:rPr lang="en-US" sz="6600" dirty="0"/>
              <a:t>What is </a:t>
            </a:r>
            <a:r>
              <a:rPr lang="en-US" sz="11500" dirty="0">
                <a:latin typeface="Algerian" panose="04020705040A02060702" pitchFamily="82" charset="0"/>
              </a:rPr>
              <a:t>CEP ?</a:t>
            </a:r>
            <a:endParaRPr lang="en-IN" sz="4800" dirty="0"/>
          </a:p>
        </p:txBody>
      </p:sp>
      <p:pic>
        <p:nvPicPr>
          <p:cNvPr id="7" name="Graphic 6" descr="Lightbulb and gear">
            <a:extLst>
              <a:ext uri="{FF2B5EF4-FFF2-40B4-BE49-F238E27FC236}">
                <a16:creationId xmlns:a16="http://schemas.microsoft.com/office/drawing/2014/main" id="{092EAB96-5386-B434-79CC-3298C3B06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12809" y="1211751"/>
            <a:ext cx="3452359" cy="345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62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2FB3D3-4DAB-480A-2172-0EC0EC1676D1}"/>
              </a:ext>
            </a:extLst>
          </p:cNvPr>
          <p:cNvSpPr/>
          <p:nvPr/>
        </p:nvSpPr>
        <p:spPr>
          <a:xfrm>
            <a:off x="278956" y="2029771"/>
            <a:ext cx="11859457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>
                <a:ln/>
                <a:solidFill>
                  <a:schemeClr val="accent3"/>
                </a:solidFill>
                <a:latin typeface="Algerian" panose="04020705040A02060702" pitchFamily="82" charset="0"/>
              </a:rPr>
              <a:t>24*7 FRU &amp; GO CROWN </a:t>
            </a:r>
          </a:p>
          <a:p>
            <a:pPr algn="ctr"/>
            <a:r>
              <a:rPr lang="en-US" sz="8000" b="1" dirty="0">
                <a:ln/>
                <a:solidFill>
                  <a:schemeClr val="accent3"/>
                </a:solidFill>
                <a:latin typeface="Algerian" panose="04020705040A02060702" pitchFamily="82" charset="0"/>
              </a:rPr>
              <a:t>IN YOUR POCKET </a:t>
            </a:r>
            <a:endParaRPr lang="en-US" sz="8000" b="1" cap="none" spc="0" dirty="0">
              <a:ln/>
              <a:solidFill>
                <a:srgbClr val="FF0000"/>
              </a:solidFill>
              <a:effectLst/>
              <a:latin typeface="Algerian" panose="04020705040A02060702" pitchFamily="8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E73807-52F9-6E46-27EF-2C54FCC47A6B}"/>
              </a:ext>
            </a:extLst>
          </p:cNvPr>
          <p:cNvSpPr txBox="1"/>
          <p:nvPr/>
        </p:nvSpPr>
        <p:spPr>
          <a:xfrm>
            <a:off x="4382762" y="5024173"/>
            <a:ext cx="267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JUST 799/- A YEAR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31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2A1CB9-8FD1-6F78-505B-9476F3AA284C}"/>
              </a:ext>
            </a:extLst>
          </p:cNvPr>
          <p:cNvSpPr txBox="1"/>
          <p:nvPr/>
        </p:nvSpPr>
        <p:spPr>
          <a:xfrm>
            <a:off x="160766" y="354152"/>
            <a:ext cx="110531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>
                <a:latin typeface="Algerian" panose="04020705040A02060702" pitchFamily="82" charset="0"/>
              </a:rPr>
              <a:t>AN E</a:t>
            </a:r>
            <a:r>
              <a:rPr lang="en-IN" sz="3800" dirty="0">
                <a:latin typeface="Algerian" panose="04020705040A02060702" pitchFamily="82" charset="0"/>
              </a:rPr>
              <a:t>MTY BRAIN IS THE  DEVIL’S WORKPLACE</a:t>
            </a:r>
            <a:endParaRPr lang="en-US" sz="3800" dirty="0">
              <a:latin typeface="Algerian" panose="04020705040A02060702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E67FDC-2B6E-502D-B21B-D94B1ABB83AE}"/>
              </a:ext>
            </a:extLst>
          </p:cNvPr>
          <p:cNvSpPr txBox="1"/>
          <p:nvPr/>
        </p:nvSpPr>
        <p:spPr>
          <a:xfrm>
            <a:off x="552656" y="1335168"/>
            <a:ext cx="11314447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E</a:t>
            </a:r>
            <a:r>
              <a:rPr lang="en-IN" dirty="0"/>
              <a:t>X= IF WE </a:t>
            </a:r>
            <a:r>
              <a:rPr lang="en-IN" sz="2000" dirty="0"/>
              <a:t>DON’T</a:t>
            </a:r>
            <a:r>
              <a:rPr lang="en-IN" dirty="0"/>
              <a:t> SOW A SEED IN THE SOIL GRASS WILL OCCUPY THE LAND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IN" dirty="0"/>
              <a:t>SAME WAY NEGATIVITY AND NEGATIVE THOUGHTS ABOUT THE BUSINESS WILL OCCUPY OUR BRAIN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IN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ALL GREAT LEADERS &amp; SAINTS SAYS 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WE CANNOT CONTROL OUR MIND WITH NEGATIVE THOUGHTS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WE CAN ONLY DIVERT OUR THOUGHTS FROM –VE TO +VE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EX = AVOID THINKING ABOUT A MONKEY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000" dirty="0"/>
              <a:t>CEP WILL CREATE A BUSINESS MINSET IN THE  MORNIG TO  GET INTO THE WORK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 IF YOU WANT TO WIN THE OUTSIDE BATTLE WE NEED TO WIN THE INNER BATTLE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IN" sz="20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97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ECCF0D-7A83-AC78-2715-8ECEFFF88302}"/>
              </a:ext>
            </a:extLst>
          </p:cNvPr>
          <p:cNvSpPr txBox="1"/>
          <p:nvPr/>
        </p:nvSpPr>
        <p:spPr>
          <a:xfrm>
            <a:off x="482319" y="713432"/>
            <a:ext cx="12650877" cy="6335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SYSTEM IS MORE POWERFUL THAN AN INDIVIDUAL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  CANNOT TEACH TO ELDERS ONCE ABOUT THE BUSINESS BUT SYSTEM CAN DO THAT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 CEP THERE ARE SUCCESSFUL PERSONS FROM EVERY BACKGROUND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AFTER JOINING A NEW PROSPECT WE DONOT GUIDE A PROPER PROCEDURE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IF THEY VISIT YOUTUBE THEY WILL BE MISS GUIDED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CEP = HOME FOOD ------------ GOOD FOR HEALTH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YOUTUBE = FASTFOOD [OUTSIDE FOOD]------ BAD FOR HEALTH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600" dirty="0"/>
              <a:t>WE HAVE A GIFT A CD OPTION TO GUIDE THEM IN A RIGHT DIRECTION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200000"/>
              </a:lnSpc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59336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0518E3-017F-B455-C9B3-5EC56D72B234}"/>
              </a:ext>
            </a:extLst>
          </p:cNvPr>
          <p:cNvSpPr txBox="1"/>
          <p:nvPr/>
        </p:nvSpPr>
        <p:spPr>
          <a:xfrm>
            <a:off x="261256" y="864158"/>
            <a:ext cx="11354639" cy="4919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IF WE LISTEN TO THE NEIGHBOURS WHERE WE WILL BE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IF LISTEN TO OUR FRIENDS WHERE WE WILL BE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IF WE LISTEN TO THE SUCCESSFUL LEADERS WE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IF WE WATCH FILM HEROS NO CHACE FOR BECOMIG  A FILM HERO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IF WE SERIALS NO CHANE TO BECOME LIKE THEM 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THEY ARE ENJOYING UNDER THE A/C WE ARE WITH HAND FAN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IF YOU LISTEN TO THE DUCDS &amp; FOLLOW THEM 100% CHANCE FOR BECOMING DUCD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402476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5541D5-2A32-E287-E04A-03240160D366}"/>
              </a:ext>
            </a:extLst>
          </p:cNvPr>
          <p:cNvSpPr txBox="1"/>
          <p:nvPr/>
        </p:nvSpPr>
        <p:spPr>
          <a:xfrm>
            <a:off x="1125418" y="231114"/>
            <a:ext cx="9686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Algerian" panose="04020705040A02060702" pitchFamily="82" charset="0"/>
              </a:rPr>
              <a:t>HOW CEP HELPED US </a:t>
            </a:r>
            <a:endParaRPr lang="en-IN" sz="7200" dirty="0">
              <a:latin typeface="Algerian" panose="04020705040A02060702" pitchFamily="8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89035B-4987-2281-8557-78879AD1A0E5}"/>
              </a:ext>
            </a:extLst>
          </p:cNvPr>
          <p:cNvSpPr txBox="1"/>
          <p:nvPr/>
        </p:nvSpPr>
        <p:spPr>
          <a:xfrm>
            <a:off x="323221" y="1778558"/>
            <a:ext cx="11545558" cy="4919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 USED TO LISTEN CEP FOR 10-12 HRS A DAY TO KNOW ABOUT THE BUSINESS COMPLETELY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 DOING OUR DAY TO DAY ACTIVITY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EVERY WHERE WE GO WE WILL ONLY  LISTEN TO CEP IN OUR CAR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MOST RECOMMENDED FIRE &amp; DREAM EXERCISE CD BEFORE GOING TO PLAN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THIS HELPED TO BUILD A STRONG HOME TEAM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HUSBAND WIFE RELATIONSHIP CAN BECOME MORE STRONGER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WINNING TEAM SYSTEM (CARDINAL RULES) IS EASILY LEARNT THROUGH CEP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94890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913438-943A-5197-FEC0-102A72E16C2F}"/>
              </a:ext>
            </a:extLst>
          </p:cNvPr>
          <p:cNvSpPr txBox="1"/>
          <p:nvPr/>
        </p:nvSpPr>
        <p:spPr>
          <a:xfrm>
            <a:off x="231112" y="1682457"/>
            <a:ext cx="1214846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badi" panose="020B0604020104020204" pitchFamily="34" charset="0"/>
              </a:rPr>
              <a:t>IF WE WANT TO CRFEATE A LONG TERM, SUSTAINABLE, DUPLICABLE &amp; PROBITBALE  BUSINESS </a:t>
            </a:r>
            <a:r>
              <a:rPr lang="en-US" sz="1600" dirty="0">
                <a:solidFill>
                  <a:srgbClr val="C00000"/>
                </a:solidFill>
                <a:latin typeface="Abadi" panose="020B0604020104020204" pitchFamily="34" charset="0"/>
              </a:rPr>
              <a:t> SUBSCRIBE CEP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600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600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  <a:latin typeface="Abadi" panose="020B0604020104020204" pitchFamily="34" charset="0"/>
              </a:rPr>
              <a:t>DREAM = CEP &gt; PRODUCTS USE &gt; MASSIVE 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400" dirty="0">
              <a:solidFill>
                <a:srgbClr val="C00000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  <a:latin typeface="Abadi" panose="020B0604020104020204" pitchFamily="34" charset="0"/>
              </a:rPr>
              <a:t>NO CEP  NO DREEAM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  <a:latin typeface="Abadi" panose="020B0604020104020204" pitchFamily="34" charset="0"/>
              </a:rPr>
              <a:t>NO CEP NO LEADERSHIP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  <a:latin typeface="Abadi" panose="020B0604020104020204" pitchFamily="34" charset="0"/>
              </a:rPr>
              <a:t>NO CEP NO DUPLICATION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  <a:latin typeface="Abadi" panose="020B0604020104020204" pitchFamily="34" charset="0"/>
              </a:rPr>
              <a:t>NO CEP NO PROFITABILITY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  <a:latin typeface="Abadi" panose="020B0604020104020204" pitchFamily="34" charset="0"/>
              </a:rPr>
              <a:t>NO CEP NO SUSTAINABILITY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  <a:latin typeface="Abadi" panose="020B0604020104020204" pitchFamily="34" charset="0"/>
              </a:rPr>
              <a:t>NO CEP NO GROWTH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  <a:latin typeface="Abadi" panose="020B0604020104020204" pitchFamily="34" charset="0"/>
              </a:rPr>
              <a:t>NO CEP NO ATTITUDE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rgbClr val="C00000"/>
                </a:solidFill>
                <a:latin typeface="Abadi" panose="020B0604020104020204" pitchFamily="34" charset="0"/>
              </a:rPr>
              <a:t>NO CEP NO HARMONY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C00000"/>
              </a:solidFill>
              <a:latin typeface="Abadi" panose="020B0604020104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C10CC8-F49E-8901-6288-C042D59110D7}"/>
              </a:ext>
            </a:extLst>
          </p:cNvPr>
          <p:cNvSpPr/>
          <p:nvPr/>
        </p:nvSpPr>
        <p:spPr>
          <a:xfrm>
            <a:off x="3137175" y="224135"/>
            <a:ext cx="51539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lgerian" panose="04020705040A02060702" pitchFamily="82" charset="0"/>
              </a:rPr>
              <a:t>CEP MOVEMENT</a:t>
            </a:r>
            <a:endParaRPr lang="en-IN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706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F0E8BC-6738-6302-890A-A636AA8863E0}"/>
              </a:ext>
            </a:extLst>
          </p:cNvPr>
          <p:cNvSpPr txBox="1"/>
          <p:nvPr/>
        </p:nvSpPr>
        <p:spPr>
          <a:xfrm>
            <a:off x="1386672" y="341643"/>
            <a:ext cx="9817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lgerian" panose="04020705040A02060702" pitchFamily="82" charset="0"/>
              </a:rPr>
              <a:t>IS YOUR LEADERSHIP ON CEP ?</a:t>
            </a:r>
            <a:endParaRPr lang="en-IN" sz="4800" dirty="0">
              <a:latin typeface="Algerian" panose="04020705040A02060702" pitchFamily="8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F901E6-EE97-1E4F-45D8-9CD1385AFDE9}"/>
              </a:ext>
            </a:extLst>
          </p:cNvPr>
          <p:cNvSpPr txBox="1"/>
          <p:nvPr/>
        </p:nvSpPr>
        <p:spPr>
          <a:xfrm>
            <a:off x="643094" y="2274838"/>
            <a:ext cx="104201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badi" panose="020B0604020104020204" pitchFamily="34" charset="0"/>
              </a:rPr>
              <a:t>IN YOUR TEAM</a:t>
            </a:r>
          </a:p>
          <a:p>
            <a:r>
              <a:rPr lang="en-US" dirty="0">
                <a:latin typeface="Abadi" panose="020B0604020104020204" pitchFamily="34" charset="0"/>
              </a:rPr>
              <a:t>1.IN BRONZE GROUP – 10 CEP</a:t>
            </a:r>
          </a:p>
          <a:p>
            <a:r>
              <a:rPr lang="en-US" dirty="0">
                <a:latin typeface="Abadi" panose="020B0604020104020204" pitchFamily="34" charset="0"/>
              </a:rPr>
              <a:t>2. IN DIAMOND GROUP – 50 CEP</a:t>
            </a:r>
          </a:p>
          <a:p>
            <a:r>
              <a:rPr lang="en-US" dirty="0">
                <a:latin typeface="Abadi" panose="020B0604020104020204" pitchFamily="34" charset="0"/>
              </a:rPr>
              <a:t>3.CROWN GROUP -  100 CEP </a:t>
            </a:r>
          </a:p>
          <a:p>
            <a:endParaRPr lang="en-US" dirty="0">
              <a:solidFill>
                <a:srgbClr val="FFFF00"/>
              </a:solidFill>
              <a:latin typeface="Abadi" panose="020B0604020104020204" pitchFamily="34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Abadi" panose="020B0604020104020204" pitchFamily="34" charset="0"/>
              </a:rPr>
              <a:t>PLEASE CHECK, IF IT IS NOT THERE THEN FOCUS ON IT IMMEDIATELY OTHERWISE </a:t>
            </a:r>
          </a:p>
          <a:p>
            <a:r>
              <a:rPr lang="en-US" dirty="0">
                <a:solidFill>
                  <a:srgbClr val="FFFF00"/>
                </a:solidFill>
                <a:latin typeface="Abadi" panose="020B0604020104020204" pitchFamily="34" charset="0"/>
              </a:rPr>
              <a:t>HOW WE CREATE A LONG TERM, DUPLICABLE, SUSTAINABLE, &amp; PROFITABLE BUSINESS  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664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E7C343-9230-9E0F-A68D-07B6814EF5A3}"/>
              </a:ext>
            </a:extLst>
          </p:cNvPr>
          <p:cNvSpPr txBox="1"/>
          <p:nvPr/>
        </p:nvSpPr>
        <p:spPr>
          <a:xfrm>
            <a:off x="777118" y="1487155"/>
            <a:ext cx="1708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DAILY</a:t>
            </a:r>
            <a:r>
              <a:rPr lang="en-US" dirty="0"/>
              <a:t> 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81311D-9904-0AC1-771B-9F55718DAC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684" y="874583"/>
            <a:ext cx="2274276" cy="17057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193917-81EE-05E3-B4DA-707F37058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52" y="3120637"/>
            <a:ext cx="2750739" cy="137537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CEB9322-ABE1-0C01-6306-F64FCA5FC6DF}"/>
              </a:ext>
            </a:extLst>
          </p:cNvPr>
          <p:cNvSpPr/>
          <p:nvPr/>
        </p:nvSpPr>
        <p:spPr>
          <a:xfrm>
            <a:off x="2494191" y="4857015"/>
            <a:ext cx="2695260" cy="166802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4000FFB-6279-0771-A903-1A158A3DE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851" y="4377744"/>
            <a:ext cx="2333940" cy="23339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2EA50C0-7F91-C6C6-E027-A65D0365A2B2}"/>
              </a:ext>
            </a:extLst>
          </p:cNvPr>
          <p:cNvSpPr txBox="1"/>
          <p:nvPr/>
        </p:nvSpPr>
        <p:spPr>
          <a:xfrm>
            <a:off x="777118" y="3515935"/>
            <a:ext cx="1319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DAILY</a:t>
            </a:r>
            <a:endParaRPr lang="en-IN" sz="3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E380F1-8A31-4DBF-015B-109A82EA5571}"/>
              </a:ext>
            </a:extLst>
          </p:cNvPr>
          <p:cNvSpPr txBox="1"/>
          <p:nvPr/>
        </p:nvSpPr>
        <p:spPr>
          <a:xfrm>
            <a:off x="777118" y="5398642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DAILY</a:t>
            </a:r>
            <a:endParaRPr lang="en-IN" sz="3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EA43A8-8820-37FF-20C7-3EA2E2274EFA}"/>
              </a:ext>
            </a:extLst>
          </p:cNvPr>
          <p:cNvSpPr txBox="1"/>
          <p:nvPr/>
        </p:nvSpPr>
        <p:spPr>
          <a:xfrm>
            <a:off x="5748284" y="3448216"/>
            <a:ext cx="1708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3600/YEAR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F236BE-237B-12B9-BC30-59AE724E9CB7}"/>
              </a:ext>
            </a:extLst>
          </p:cNvPr>
          <p:cNvSpPr txBox="1"/>
          <p:nvPr/>
        </p:nvSpPr>
        <p:spPr>
          <a:xfrm>
            <a:off x="5739491" y="1594876"/>
            <a:ext cx="199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5988/YEAR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359580-BEE8-68AF-73C2-7685114CF055}"/>
              </a:ext>
            </a:extLst>
          </p:cNvPr>
          <p:cNvSpPr txBox="1"/>
          <p:nvPr/>
        </p:nvSpPr>
        <p:spPr>
          <a:xfrm>
            <a:off x="5928527" y="5360048"/>
            <a:ext cx="2291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799/YEAR</a:t>
            </a:r>
            <a:endParaRPr lang="en-IN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8076B5B-D38A-7AB3-369D-40F904A5F61D}"/>
              </a:ext>
            </a:extLst>
          </p:cNvPr>
          <p:cNvCxnSpPr/>
          <p:nvPr/>
        </p:nvCxnSpPr>
        <p:spPr>
          <a:xfrm>
            <a:off x="7596553" y="1824515"/>
            <a:ext cx="145701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A390150-0597-C41E-9ED2-009A0012345F}"/>
              </a:ext>
            </a:extLst>
          </p:cNvPr>
          <p:cNvCxnSpPr>
            <a:cxnSpLocks/>
          </p:cNvCxnSpPr>
          <p:nvPr/>
        </p:nvCxnSpPr>
        <p:spPr>
          <a:xfrm>
            <a:off x="7596553" y="3657515"/>
            <a:ext cx="13766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7A3CF7D-F0E2-DAFF-BAA4-836831D18317}"/>
              </a:ext>
            </a:extLst>
          </p:cNvPr>
          <p:cNvCxnSpPr/>
          <p:nvPr/>
        </p:nvCxnSpPr>
        <p:spPr>
          <a:xfrm>
            <a:off x="7596553" y="5544714"/>
            <a:ext cx="137662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837C9C85-2535-7AB2-05E5-76E301F46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673894" y="1146027"/>
            <a:ext cx="1213471" cy="122538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CFE4501-3BC5-8933-407F-8F750E0CDB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672580" y="3044823"/>
            <a:ext cx="1213471" cy="12253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EEB0DB-725C-9E22-C7CF-3CE3CA17B0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952" y="4686317"/>
            <a:ext cx="1838725" cy="183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8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TM02836342[[fn=Ion]]</Template>
  <TotalTime>299</TotalTime>
  <Words>495</Words>
  <Application>Microsoft Office PowerPoint</Application>
  <PresentationFormat>Widescreen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Abadi</vt:lpstr>
      <vt:lpstr>Algerian</vt:lpstr>
      <vt:lpstr>Arial</vt:lpstr>
      <vt:lpstr>Century Gothic</vt:lpstr>
      <vt:lpstr>Wingdings 3</vt:lpstr>
      <vt:lpstr>Ion</vt:lpstr>
      <vt:lpstr>WHY  Cep IS IMPORTANT? </vt:lpstr>
      <vt:lpstr> What is CEP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Barath Ponnoji</dc:creator>
  <cp:lastModifiedBy>Barath Ponnoji</cp:lastModifiedBy>
  <cp:revision>3</cp:revision>
  <dcterms:created xsi:type="dcterms:W3CDTF">2025-03-06T06:03:04Z</dcterms:created>
  <dcterms:modified xsi:type="dcterms:W3CDTF">2025-06-25T15:20:19Z</dcterms:modified>
</cp:coreProperties>
</file>